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E359-2A15-4018-8B82-860569CE1206}" type="datetimeFigureOut">
              <a:rPr lang="de-DE" smtClean="0"/>
              <a:pPr/>
              <a:t>17.04.2012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A905-A323-403D-A141-F4E83380FC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E359-2A15-4018-8B82-860569CE1206}" type="datetimeFigureOut">
              <a:rPr lang="de-DE" smtClean="0"/>
              <a:pPr/>
              <a:t>17.04.2012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A905-A323-403D-A141-F4E83380FC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E359-2A15-4018-8B82-860569CE1206}" type="datetimeFigureOut">
              <a:rPr lang="de-DE" smtClean="0"/>
              <a:pPr/>
              <a:t>17.04.2012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A905-A323-403D-A141-F4E83380FC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E359-2A15-4018-8B82-860569CE1206}" type="datetimeFigureOut">
              <a:rPr lang="de-DE" smtClean="0"/>
              <a:pPr/>
              <a:t>17.04.2012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A905-A323-403D-A141-F4E83380FC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E359-2A15-4018-8B82-860569CE1206}" type="datetimeFigureOut">
              <a:rPr lang="de-DE" smtClean="0"/>
              <a:pPr/>
              <a:t>17.04.2012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A905-A323-403D-A141-F4E83380FC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E359-2A15-4018-8B82-860569CE1206}" type="datetimeFigureOut">
              <a:rPr lang="de-DE" smtClean="0"/>
              <a:pPr/>
              <a:t>17.04.2012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A905-A323-403D-A141-F4E83380FC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E359-2A15-4018-8B82-860569CE1206}" type="datetimeFigureOut">
              <a:rPr lang="de-DE" smtClean="0"/>
              <a:pPr/>
              <a:t>17.04.2012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A905-A323-403D-A141-F4E83380FC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E359-2A15-4018-8B82-860569CE1206}" type="datetimeFigureOut">
              <a:rPr lang="de-DE" smtClean="0"/>
              <a:pPr/>
              <a:t>17.04.2012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A905-A323-403D-A141-F4E83380FC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E359-2A15-4018-8B82-860569CE1206}" type="datetimeFigureOut">
              <a:rPr lang="de-DE" smtClean="0"/>
              <a:pPr/>
              <a:t>17.04.2012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A905-A323-403D-A141-F4E83380FC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E359-2A15-4018-8B82-860569CE1206}" type="datetimeFigureOut">
              <a:rPr lang="de-DE" smtClean="0"/>
              <a:pPr/>
              <a:t>17.04.2012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A905-A323-403D-A141-F4E83380FC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E359-2A15-4018-8B82-860569CE1206}" type="datetimeFigureOut">
              <a:rPr lang="de-DE" smtClean="0"/>
              <a:pPr/>
              <a:t>17.04.2012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A905-A323-403D-A141-F4E83380FC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DE359-2A15-4018-8B82-860569CE1206}" type="datetimeFigureOut">
              <a:rPr lang="de-DE" smtClean="0"/>
              <a:pPr/>
              <a:t>17.04.2012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BA905-A323-403D-A141-F4E83380FC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2910" y="2143116"/>
            <a:ext cx="7986714" cy="2184405"/>
          </a:xfrm>
        </p:spPr>
        <p:txBody>
          <a:bodyPr>
            <a:normAutofit/>
          </a:bodyPr>
          <a:lstStyle/>
          <a:p>
            <a:r>
              <a:rPr lang="de-DE" sz="2200" b="1" dirty="0" smtClean="0"/>
              <a:t>ISSF Weltcup </a:t>
            </a:r>
            <a:br>
              <a:rPr lang="de-DE" sz="2200" b="1" dirty="0" smtClean="0"/>
            </a:br>
            <a:r>
              <a:rPr lang="de-DE" sz="2200" b="1" dirty="0" smtClean="0"/>
              <a:t>21. Mai 2012 – 28. Mai 2012, München/GER</a:t>
            </a:r>
            <a:r>
              <a:rPr lang="de-DE" b="1" dirty="0" smtClean="0"/>
              <a:t/>
            </a:r>
            <a:br>
              <a:rPr lang="de-DE" b="1" dirty="0" smtClean="0"/>
            </a:br>
            <a:endParaRPr lang="de-DE" dirty="0"/>
          </a:p>
        </p:txBody>
      </p:sp>
      <p:pic>
        <p:nvPicPr>
          <p:cNvPr id="1026" name="Grafik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642918"/>
            <a:ext cx="4726814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Bildschirmpräsentation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ISSF Weltcup  21. Mai 2012 – 28. Mai 2012, München/GER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Ingo</dc:creator>
  <cp:lastModifiedBy>Ingo</cp:lastModifiedBy>
  <cp:revision>2</cp:revision>
  <dcterms:created xsi:type="dcterms:W3CDTF">2012-04-17T06:46:07Z</dcterms:created>
  <dcterms:modified xsi:type="dcterms:W3CDTF">2012-04-17T06:48:53Z</dcterms:modified>
</cp:coreProperties>
</file>